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9" r:id="rId5"/>
    <p:sldId id="258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Tm="10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10000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Терси СОШ\Desktop\ДЕТСКОЕ ОО\замечательный вожатый\шаб.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978"/>
            <a:ext cx="9144000" cy="680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1720" y="3284984"/>
            <a:ext cx="588270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Республиканский конкурс</a:t>
            </a:r>
          </a:p>
          <a:p>
            <a:pPr algn="ctr"/>
            <a:r>
              <a:rPr lang="ru-RU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о</a:t>
            </a:r>
            <a:r>
              <a:rPr lang="ru-RU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трядных вожатых </a:t>
            </a:r>
          </a:p>
          <a:p>
            <a:pPr algn="ctr"/>
            <a:r>
              <a:rPr lang="ru-RU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«Замечательный вожатый»</a:t>
            </a:r>
            <a:endParaRPr lang="ru-RU" sz="3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067762"/>
      </p:ext>
    </p:extLst>
  </p:cSld>
  <p:clrMapOvr>
    <a:masterClrMapping/>
  </p:clrMapOvr>
  <p:transition spd="slow" advTm="10000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185848" y="2853827"/>
            <a:ext cx="369201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</a:t>
            </a:r>
          </a:p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старшеклассников</a:t>
            </a:r>
          </a:p>
          <a:p>
            <a:pPr algn="ctr"/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Терсинская</a:t>
            </a:r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СОШ </a:t>
            </a:r>
          </a:p>
          <a:p>
            <a:pPr algn="ctr"/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Агрызского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РТ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C:\Users\Терси СОШ\Desktop\ДЕТСКОЕ ОО\замечательный вожатый\лг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78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Терси СОШ\Desktop\ДЕТСКОЕ ОО\фото коллегия\101NIKON\DSCN535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7" t="2955"/>
          <a:stretch/>
        </p:blipFill>
        <p:spPr bwMode="auto">
          <a:xfrm>
            <a:off x="356886" y="381607"/>
            <a:ext cx="4658434" cy="3494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75856" y="4221088"/>
            <a:ext cx="5688632" cy="1932523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498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12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200" b="1" cap="none" spc="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ое кредо: </a:t>
            </a:r>
            <a:r>
              <a:rPr lang="ru-RU" sz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Вожатый </a:t>
            </a:r>
            <a:r>
              <a:rPr lang="ru-RU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профессия - птица,</a:t>
            </a:r>
          </a:p>
          <a:p>
            <a:r>
              <a:rPr lang="ru-RU" sz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Крылачей </a:t>
            </a:r>
            <a:r>
              <a:rPr lang="ru-RU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её не сыскать.</a:t>
            </a:r>
          </a:p>
          <a:p>
            <a:r>
              <a:rPr lang="ru-RU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какою другою работой сравнится –</a:t>
            </a:r>
          </a:p>
          <a:p>
            <a:r>
              <a:rPr lang="ru-RU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Ребячьи сердца зажигать?!</a:t>
            </a:r>
          </a:p>
          <a:p>
            <a:pPr algn="ctr"/>
            <a:endParaRPr lang="ru-RU" sz="12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02400" y="359270"/>
            <a:ext cx="3058914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Набиуллина</a:t>
            </a:r>
            <a:endParaRPr lang="ru-RU" sz="40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Ильхамия</a:t>
            </a:r>
            <a:endParaRPr lang="ru-RU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Ильдусовна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03212" y="2472753"/>
            <a:ext cx="32573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i="1" cap="none" spc="0" dirty="0" smtClean="0">
                <a:ln w="1143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</a:t>
            </a:r>
          </a:p>
          <a:p>
            <a:pPr algn="ctr"/>
            <a:r>
              <a:rPr lang="ru-RU" sz="2000" b="1" i="1" cap="none" spc="0" dirty="0" smtClean="0">
                <a:ln w="1143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старшеклассников</a:t>
            </a:r>
            <a:endParaRPr lang="ru-RU" sz="2000" b="1" i="1" cap="none" spc="0" dirty="0">
              <a:ln w="11430"/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16057" y="3506293"/>
            <a:ext cx="220714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i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Вожатый 3 класса </a:t>
            </a:r>
            <a:endParaRPr lang="ru-RU" b="1" i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564656"/>
      </p:ext>
    </p:extLst>
  </p:cSld>
  <p:clrMapOvr>
    <a:masterClrMapping/>
  </p:clrMapOvr>
  <p:transition spd="slow" advTm="1000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Терси СОШ\Desktop\ДЕТСКОЕ ОО\замечательный вожатый\а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94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404664"/>
            <a:ext cx="6264696" cy="56938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считаю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который берёт на себя ответственность </a:t>
            </a:r>
            <a:endParaRPr lang="ru-RU" sz="2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быть 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таковым,  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действительно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знать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уметь очень многое. </a:t>
            </a:r>
            <a:endParaRPr lang="ru-RU" sz="2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даже если он этого многого </a:t>
            </a:r>
            <a:endParaRPr lang="ru-RU" sz="2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умеет и не знает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он обязан этому учиться. </a:t>
            </a:r>
            <a:endParaRPr lang="ru-RU" sz="2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Вожатый 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это артист и спортсмен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литератор и историк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 и немного ребёнок, </a:t>
            </a:r>
            <a:endParaRPr lang="ru-RU" sz="2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фантазёр 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добрый волшебник</a:t>
            </a:r>
            <a: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793286207"/>
      </p:ext>
    </p:extLst>
  </p:cSld>
  <p:clrMapOvr>
    <a:masterClrMapping/>
  </p:clrMapOvr>
  <p:transition spd="slow" advTm="10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Терси СОШ\Desktop\ДЕТСКОЕ ОО\замечательный вожатый\р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0" y="0"/>
            <a:ext cx="91278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332657"/>
            <a:ext cx="43924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вожатых трудная задача –</a:t>
            </a:r>
          </a:p>
          <a:p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ПОВЕСТИ  ВПЕРЁД, ДЕРЗАТЬ, ИСКАТЬ.</a:t>
            </a:r>
          </a:p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 от обиды чуть не плача,</a:t>
            </a:r>
          </a:p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ребятишкам ключик подбирать.</a:t>
            </a:r>
          </a:p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ключик подобрать совсем непросто</a:t>
            </a:r>
          </a:p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Даже в наш 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сверх всемогущий </a:t>
            </a: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век.</a:t>
            </a:r>
          </a:p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Ведь перед тобой пусть малый ростом,</a:t>
            </a:r>
          </a:p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довольно взрослый человек.</a:t>
            </a:r>
          </a:p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Ключик вот: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 БУДЬ ВСЕГДА ПРИМЕРОМ,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 гори – тогда зажжёшь других…</a:t>
            </a:r>
          </a:p>
        </p:txBody>
      </p:sp>
      <p:pic>
        <p:nvPicPr>
          <p:cNvPr id="4099" name="Picture 3" descr="C:\Users\Терси СОШ\Desktop\ДЕТСКОЕ ОО\семинар доо 17.03\IMG_00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82459"/>
            <a:ext cx="2208245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Терси СОШ\Desktop\ДЕТСКОЕ ОО\семинар доо 17.03\IMG_00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443" y="2916339"/>
            <a:ext cx="2171733" cy="162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Терси СОШ\Desktop\ДЕТСКОЕ ОО\семинар доо 17.03\IMG_006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916339"/>
            <a:ext cx="2163072" cy="162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Терси СОШ\Desktop\ДЕТСКОЕ ОО\семинар доо 17.03\IMG_007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9" y="2935536"/>
            <a:ext cx="2210952" cy="16582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3508" y="4574328"/>
            <a:ext cx="2088232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Районный семинар ДОО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97277" y="4568110"/>
            <a:ext cx="2327899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 «Лидер-основа современного школьника»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32949" y="4545139"/>
            <a:ext cx="1301575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проектов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3" descr="C:\Users\Терси СОШ\Desktop\ДЕТСКОЕ ОО\семинар доо 17.03\IMG_058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85"/>
          <a:stretch/>
        </p:blipFill>
        <p:spPr bwMode="auto">
          <a:xfrm>
            <a:off x="5311559" y="178214"/>
            <a:ext cx="2736304" cy="2616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59651" y="4601134"/>
            <a:ext cx="1250279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 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«Шаг за шагом»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220051"/>
      </p:ext>
    </p:extLst>
  </p:cSld>
  <p:clrMapOvr>
    <a:masterClrMapping/>
  </p:clrMapOvr>
  <p:transition spd="slow" advTm="10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ерси СОШ\Desktop\ДЕТСКОЕ ОО\замечательный вожатый\в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78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2475107"/>
            <a:ext cx="43204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 вожатская так интересна, полна!</a:t>
            </a:r>
          </a:p>
          <a:p>
            <a:pPr algn="just"/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трудностей в этой работе,</a:t>
            </a:r>
          </a:p>
          <a:p>
            <a:pPr algn="just"/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радости больше - поверьте, </a:t>
            </a: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друзья </a:t>
            </a:r>
          </a:p>
          <a:p>
            <a:pPr algn="just"/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Дарить 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любовь, доброту и заботу</a:t>
            </a:r>
            <a:r>
              <a:rPr lang="ru-RU" sz="1600" b="1" dirty="0">
                <a:solidFill>
                  <a:srgbClr val="7030A0"/>
                </a:solidFill>
              </a:rPr>
              <a:t>.  </a:t>
            </a:r>
          </a:p>
        </p:txBody>
      </p:sp>
      <p:pic>
        <p:nvPicPr>
          <p:cNvPr id="1028" name="Picture 4" descr="F:\мой ноут\фотки 13-14 учебный год\биб.урок\IMG_20140408_1154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60" y="1934593"/>
            <a:ext cx="2215642" cy="16617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F:\мой ноут\педагог организатор\фотки 2012-2013 уч.год\DCIM\снежные фигуры, оформление сцены\IMG_08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751" y="198739"/>
            <a:ext cx="2330075" cy="17475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:\мой ноут\педагог организатор\фотки 2012-2013 уч.год\новогоднее представление 2012\IMG_09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413" y="128135"/>
            <a:ext cx="2330073" cy="17475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C6A7~1\AppData\Local\Temp\Rar$DIa0.174\2Db7fVPC1b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2807"/>
            <a:ext cx="2305518" cy="1538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6A7~1\AppData\Local\Temp\Rar$DIa0.931\XOzrku0pjJQ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60" y="3710712"/>
            <a:ext cx="2197590" cy="1466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Терси СОШ\Desktop\неделя детской книги 2016\IMG_009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867" y="2012895"/>
            <a:ext cx="2160240" cy="16201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Терси СОШ\Desktop\неделя детской книги 2016\IMG_010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295" y="3684816"/>
            <a:ext cx="2171733" cy="162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Терси СОШ\Desktop\неделя детской книги 2016\IMG_010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924" y="5313616"/>
            <a:ext cx="2051720" cy="1538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Терси СОШ\Desktop\неделя детской книги 2016\IMG_0109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413" y="5348004"/>
            <a:ext cx="1972551" cy="1479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071703"/>
      </p:ext>
    </p:extLst>
  </p:cSld>
  <p:clrMapOvr>
    <a:masterClrMapping/>
  </p:clrMapOvr>
  <p:transition spd="slow" advTm="10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Терси СОШ\Desktop\ДЕТСКОЕ ОО\замечательный вожатый\а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1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26557" y="188640"/>
            <a:ext cx="4289251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Активный сторонник </a:t>
            </a:r>
          </a:p>
          <a:p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Волонтерского движения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43808" y="542968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Повести за собой – вот призванье моё.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– с детьми – этим счастлива я!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Состоянье души как высокий полёт.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вожатой – судьба  моя.</a:t>
            </a:r>
          </a:p>
        </p:txBody>
      </p:sp>
      <p:pic>
        <p:nvPicPr>
          <p:cNvPr id="4100" name="Picture 4" descr="C:\Users\Терси СОШ\Desktop\фотки 2015-2016\100___10\IMG_02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9" t="11824" r="19767" b="17635"/>
          <a:stretch/>
        </p:blipFill>
        <p:spPr bwMode="auto">
          <a:xfrm>
            <a:off x="3070530" y="1255213"/>
            <a:ext cx="2409500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Терси СОШ\Desktop\фотки 2015-2016\100___10\IMG_02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2" y="1268760"/>
            <a:ext cx="2688299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Терси СОШ\Desktop\фотки 2015-2016\100___10\IMG_02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12976"/>
            <a:ext cx="2496277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Терси СОШ\Desktop\фотки 2015-2016\100___10\IMG_005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909" y="3271437"/>
            <a:ext cx="2400266" cy="1800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Терси СОШ\Desktop\фото с мероприятий по годам\фотки 2013-2014\101___04\IMG_00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684" y="3334679"/>
            <a:ext cx="2315942" cy="17369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207499"/>
      </p:ext>
    </p:extLst>
  </p:cSld>
  <p:clrMapOvr>
    <a:masterClrMapping/>
  </p:clrMapOvr>
  <p:transition spd="slow" advTm="10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Терси СОШ\Desktop\ДЕТСКОЕ ОО\замечательный вожатый\р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2"/>
            <a:ext cx="91278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Терси СОШ\Desktop\фото с мероприятий по годам\фотки 2013-2014\фото 13-14\114___02\IMG_03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18" y="3317548"/>
            <a:ext cx="2232249" cy="16741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64373" y="116632"/>
            <a:ext cx="541526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мероприятиях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C:\Users\Терси СОШ\Desktop\фото с мероприятий по годам\фотки 2013-2014\фото 13-14\114___02\IMG_027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2963"/>
            <a:ext cx="2232248" cy="16741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Терси СОШ\Desktop\фото с мероприятий по годам\фотки 2013-2014\фото 13-14\114___02\IMG_023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567" y="762963"/>
            <a:ext cx="2229592" cy="16721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0730" y="2437148"/>
            <a:ext cx="2308837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«Зарница» «Боевой листок»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 70 Великой Победы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24348" y="2435157"/>
            <a:ext cx="1980029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Разборка-сборка АК-74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5065939"/>
            <a:ext cx="2754280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«Прощание с Азбукой»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9" name="Picture 7" descr="C:\Users\Терси СОШ\Desktop\фото с мероприятий по годам\фотки 2014-2015\декабрь\101___12\IMG_003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762963"/>
            <a:ext cx="2232248" cy="16741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29159" y="2421109"/>
            <a:ext cx="2253309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Общешкольный проект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«Победа деда-моя Победа»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80" name="Picture 8" descr="C:\Users\Терси СОШ\Desktop\фото с мероприятий по годам\фотки 2014-2015\IMG_023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51" y="692696"/>
            <a:ext cx="2232249" cy="16741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070048" y="2437149"/>
            <a:ext cx="1915653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Всероссийского 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патриотического проекта 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«Имя-героя школе» 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«Есть такая профессия 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Родину защищать!»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81" name="Picture 9" descr="F:\мой ноут\педагог организатор\мои ФОТКИ\8HeV22-Py3I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317548"/>
            <a:ext cx="2123728" cy="1592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F:\мой ноут\педагог организатор\сценарии\новый год 14\нв у младших\SAM_537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303946"/>
            <a:ext cx="2159998" cy="1619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999289" y="4894820"/>
            <a:ext cx="4262321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Новогоднее представление для младших школьников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«Капризуля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Несмеяна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716348"/>
      </p:ext>
    </p:extLst>
  </p:cSld>
  <p:clrMapOvr>
    <a:masterClrMapping/>
  </p:clrMapOvr>
  <p:transition spd="slow" advTm="10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Терси СОШ\Desktop\ДЕТСКОЕ ОО\замечательный вожатый\рп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0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07504" y="548680"/>
            <a:ext cx="8928992" cy="40324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Слушать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слышать ребёнка, чувствовать вместе 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ним, вести его за собой в прекрасный мир фантазии 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красоты, быть рядом, и чуть впереди – непередаваемые 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ощущения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А какой праздник наступает в душе, когда ты вдруг понимаешь, что сумел отыскать ключик к сердцу каждого ребёнка. </a:t>
            </a:r>
          </a:p>
          <a:p>
            <a:pPr algn="just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Нет ничего приятнее, чем видеть искорки радости в глазах детей, а их слова благодарности, их тепло и уверенность во мне – самая высокая награда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 – с детьми – этим счастлива я!»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950815"/>
      </p:ext>
    </p:extLst>
  </p:cSld>
  <p:clrMapOvr>
    <a:masterClrMapping/>
  </p:clrMapOvr>
  <p:transition spd="slow" advTm="10000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347</Words>
  <Application>Microsoft Office PowerPoint</Application>
  <PresentationFormat>Экран (4:3)</PresentationFormat>
  <Paragraphs>74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Терси СОШ</dc:creator>
  <cp:lastModifiedBy>Терси СОШ</cp:lastModifiedBy>
  <cp:revision>26</cp:revision>
  <dcterms:created xsi:type="dcterms:W3CDTF">2016-03-25T08:59:19Z</dcterms:created>
  <dcterms:modified xsi:type="dcterms:W3CDTF">2016-03-26T07:31:46Z</dcterms:modified>
</cp:coreProperties>
</file>